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9871E-45DD-3A9E-FE1C-C191B6602E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58AD33-8D7C-DF72-33A6-4B68037D5D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38837-3CBC-462B-80AD-BBABF9721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E795-93DB-47A7-82EB-D61977B11BB2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5ECB7-9E0B-0D61-8A8D-CCD486768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7BB45-DC16-4C6A-188F-B1093BDFF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5662-C012-424D-BCBC-9BEFA805A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84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06740-642C-0F07-D603-7B43710D4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2E6448-10FA-4253-0CDC-418A1A9424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222DB-492B-A549-4785-767DFDD1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E795-93DB-47A7-82EB-D61977B11BB2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D42A3-E821-82F8-FD5E-B9CDEEEED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3ACC5-C61B-1292-5EB0-F0CEF11D8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5662-C012-424D-BCBC-9BEFA805A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38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EC7ADB-52B3-2268-2B07-2A957E9B01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43467D-C374-F219-402A-687D9D6FF1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CA3983-D0EE-DCF3-3920-CE5BF3DDA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E795-93DB-47A7-82EB-D61977B11BB2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9A4DF-87C3-42AD-DCAB-78A3D1A57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85CE35-F22C-85B3-9E6F-045A1F7D7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5662-C012-424D-BCBC-9BEFA805A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657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8922B-43EC-BA85-7567-ED0F7442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CD257-6AE2-B711-550D-7B0F8AF9F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AFFBD-0C20-F639-654D-3F301E69C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E795-93DB-47A7-82EB-D61977B11BB2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87125-E031-DAD2-8181-720CACA3D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58773-FC39-003F-D5F0-663FB32D5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5662-C012-424D-BCBC-9BEFA805A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896A5-2947-89BB-417D-AD1CBC9F3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3320D0-B09C-D8B6-7044-B68992036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7F8DC-6D6C-62D9-6C4F-AFB051705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E795-93DB-47A7-82EB-D61977B11BB2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C0648-704B-F3BE-2FD4-CF24EF56B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89A2E-C35B-97B3-80F3-DF5D096D9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5662-C012-424D-BCBC-9BEFA805A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42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B8BE7-3E96-C7A1-5F1B-980AD4F52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FF19E-4A4D-3084-C3AE-D93F9FC320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545A64-BF1F-191D-AFF7-29C3925253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73A7C8-57E7-E51B-8C0B-1A5DC1FF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E795-93DB-47A7-82EB-D61977B11BB2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40210E-E308-CE35-36FF-AFE7A1091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15E99D-A420-1888-B18C-78476A3BF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5662-C012-424D-BCBC-9BEFA805A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97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F1645-AAFD-25D5-3C77-257F11377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D4AFEB-BDBD-35C8-63F8-F5E5F2E6C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D0165A-B59D-F5C5-06FC-11B9F77501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3B394F-9494-FCA1-AF3F-5ACF347511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B361C8-9BC9-C19B-D9D6-C22EBBE6F5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B0771E-066E-2A0C-9FC4-0740FFBB9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E795-93DB-47A7-82EB-D61977B11BB2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9BA2AA-35F5-662E-216C-A4185E6CA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2645AE-8A15-15DB-E64E-939157AB7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5662-C012-424D-BCBC-9BEFA805A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469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F923E-633F-6893-4A2B-F69A39C2F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27B3CE-1D01-999D-232B-A55C8A012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E795-93DB-47A7-82EB-D61977B11BB2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26AA5C-8ACB-89F4-E4E5-70A4728D4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FC0087-9E60-B544-FED9-6C9ED3854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5662-C012-424D-BCBC-9BEFA805A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04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EC340A-B4F3-2F75-0DCD-8D4DE020D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E795-93DB-47A7-82EB-D61977B11BB2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294327-01D2-F41B-D9C0-BECAB06A8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B93D70-2AE8-2FA2-3ACB-BF905582C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5662-C012-424D-BCBC-9BEFA805A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71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6D6FB-235A-AAE8-898D-787F87600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F1A6E-11F5-426C-DDBB-86AD76089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A21C8F-1831-12B8-EB1A-A79205E562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E43F62-2796-971F-7E45-D9483CAB2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E795-93DB-47A7-82EB-D61977B11BB2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6382B8-7566-380B-199A-BD4A77F7F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533557-B491-A34D-0572-0641DB3FD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5662-C012-424D-BCBC-9BEFA805A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06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6341A-2B7E-8104-66E9-4177E7602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5D576C-2EE8-2507-B2C4-38FA25C5EB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38D07F-8EFA-3441-2171-D06AE1BEAF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498991-AAEA-791A-E9C4-D528C8DF7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E795-93DB-47A7-82EB-D61977B11BB2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882379-279D-4249-BB88-7AF8509B4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46EC8A-6956-4414-11E2-A5BEAA681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5662-C012-424D-BCBC-9BEFA805A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90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DA54AD-F443-B0D7-53AE-C826C184A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12969-0584-3BA8-0FDF-E724B7CF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C57D6-849A-7711-6BDD-A7AA26A6A7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BE795-93DB-47A7-82EB-D61977B11BB2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9595D-D816-6A96-4C67-40B754758C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0778FC-ABB6-D0F6-5AEB-1707726B92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25662-C012-424D-BCBC-9BEFA805A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251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43C43-2D50-E9A4-8CFD-2D20649093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Business Meeting Etiquette Rules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6CF5CF-5103-FD5B-9A97-32837C6659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86300"/>
            <a:ext cx="9144000" cy="571500"/>
          </a:xfrm>
        </p:spPr>
        <p:txBody>
          <a:bodyPr/>
          <a:lstStyle/>
          <a:p>
            <a:r>
              <a:rPr lang="en-US" dirty="0"/>
              <a:t>Source: The Essentials of </a:t>
            </a:r>
            <a:r>
              <a:rPr lang="en-US" dirty="0" err="1"/>
              <a:t>Busineess</a:t>
            </a:r>
            <a:r>
              <a:rPr lang="en-US" dirty="0"/>
              <a:t> Etiquette by </a:t>
            </a:r>
            <a:r>
              <a:rPr lang="en-US" dirty="0" err="1"/>
              <a:t>Barbar</a:t>
            </a:r>
            <a:r>
              <a:rPr lang="en-US" dirty="0"/>
              <a:t> </a:t>
            </a:r>
            <a:r>
              <a:rPr lang="en-US" dirty="0" err="1"/>
              <a:t>Pachter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747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E0E92-E321-2A11-4D4B-03F563B42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973" y="667173"/>
            <a:ext cx="10515600" cy="575363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Mingle with others before the meeting starts.</a:t>
            </a:r>
          </a:p>
          <a:p>
            <a:pPr lvl="1"/>
            <a:r>
              <a:rPr lang="en-US" dirty="0"/>
              <a:t>If the opportunity presents </a:t>
            </a:r>
            <a:r>
              <a:rPr lang="en-US" dirty="0" err="1"/>
              <a:t>itlef</a:t>
            </a:r>
            <a:r>
              <a:rPr lang="en-US" dirty="0"/>
              <a:t>, go up to people and introduce yourself.</a:t>
            </a:r>
          </a:p>
          <a:p>
            <a:pPr lvl="1"/>
            <a:r>
              <a:rPr lang="en-US" dirty="0"/>
              <a:t>If </a:t>
            </a:r>
            <a:r>
              <a:rPr lang="en-US" dirty="0" err="1"/>
              <a:t>eveyones</a:t>
            </a:r>
            <a:r>
              <a:rPr lang="en-US" dirty="0"/>
              <a:t> doesn’t know one another in the meeting room, make introductions, starting with the person of the highest rank.</a:t>
            </a:r>
          </a:p>
          <a:p>
            <a:pPr marL="0" indent="0">
              <a:buNone/>
            </a:pPr>
            <a:r>
              <a:rPr lang="en-US" b="1" dirty="0"/>
              <a:t>Be </a:t>
            </a:r>
            <a:r>
              <a:rPr lang="en-US" b="1" dirty="0" err="1"/>
              <a:t>consise</a:t>
            </a:r>
            <a:r>
              <a:rPr lang="en-US" b="1" dirty="0"/>
              <a:t>.</a:t>
            </a:r>
          </a:p>
          <a:p>
            <a:pPr lvl="1"/>
            <a:r>
              <a:rPr lang="en-US" dirty="0"/>
              <a:t>Say what you need to say in as few words as necessary.  </a:t>
            </a:r>
          </a:p>
          <a:p>
            <a:pPr lvl="1"/>
            <a:r>
              <a:rPr lang="en-US" dirty="0"/>
              <a:t>Don’t repeat yourself or give </a:t>
            </a:r>
            <a:r>
              <a:rPr lang="en-US" dirty="0" err="1"/>
              <a:t>unneccesary</a:t>
            </a:r>
            <a:r>
              <a:rPr lang="en-US" dirty="0"/>
              <a:t> information.</a:t>
            </a:r>
          </a:p>
          <a:p>
            <a:pPr marL="0" indent="0">
              <a:buNone/>
            </a:pPr>
            <a:r>
              <a:rPr lang="en-US" b="1" dirty="0"/>
              <a:t>Initiate the handshake if </a:t>
            </a:r>
            <a:r>
              <a:rPr lang="en-US" b="1" dirty="0" err="1"/>
              <a:t>your’re</a:t>
            </a:r>
            <a:r>
              <a:rPr lang="en-US" b="1" dirty="0"/>
              <a:t> the higher-ranking person or host.</a:t>
            </a:r>
          </a:p>
          <a:p>
            <a:pPr lvl="1"/>
            <a:r>
              <a:rPr lang="en-US" dirty="0"/>
              <a:t>The host or higher-ranking person, regardless of gender, should extend their had first.</a:t>
            </a:r>
          </a:p>
          <a:p>
            <a:pPr marL="0" indent="0">
              <a:buNone/>
            </a:pPr>
            <a:r>
              <a:rPr lang="en-US" b="1" dirty="0"/>
              <a:t>Always stand when you are being introduced to someone.</a:t>
            </a:r>
          </a:p>
          <a:p>
            <a:pPr lvl="1"/>
            <a:r>
              <a:rPr lang="en-US" dirty="0"/>
              <a:t>Standing helps establish your presence.</a:t>
            </a:r>
          </a:p>
          <a:p>
            <a:pPr lvl="1"/>
            <a:r>
              <a:rPr lang="en-US" dirty="0"/>
              <a:t>It is easy for others to ignore you if you don’t stand.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832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A933A-03AE-25F1-2D4D-C2EF95D6A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067" y="611452"/>
            <a:ext cx="10515600" cy="5635096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Be on time.</a:t>
            </a:r>
          </a:p>
          <a:p>
            <a:pPr lvl="1"/>
            <a:r>
              <a:rPr lang="en-US" dirty="0"/>
              <a:t>Make sure you arrive on time. </a:t>
            </a:r>
          </a:p>
          <a:p>
            <a:pPr lvl="1"/>
            <a:r>
              <a:rPr lang="en-US" dirty="0"/>
              <a:t>You don’t want to waste anyone else’s time by not being punctual.</a:t>
            </a:r>
          </a:p>
          <a:p>
            <a:pPr marL="0" indent="0">
              <a:buNone/>
            </a:pPr>
            <a:r>
              <a:rPr lang="en-US" b="1" dirty="0"/>
              <a:t>Sit appropriately.</a:t>
            </a:r>
          </a:p>
          <a:p>
            <a:pPr lvl="1"/>
            <a:r>
              <a:rPr lang="en-US" dirty="0"/>
              <a:t>Adjust your chair so that you are at equal height with everyone else at the table.</a:t>
            </a:r>
          </a:p>
          <a:p>
            <a:pPr lvl="1"/>
            <a:r>
              <a:rPr lang="en-US" dirty="0"/>
              <a:t>Both men and women should avoid crossing their legs because it can be distracting and even too sexy for a professional setting.</a:t>
            </a:r>
          </a:p>
          <a:p>
            <a:pPr marL="0" indent="0">
              <a:buNone/>
            </a:pPr>
            <a:r>
              <a:rPr lang="en-US" b="1" dirty="0"/>
              <a:t>Dress appropriately</a:t>
            </a:r>
          </a:p>
          <a:p>
            <a:pPr lvl="1"/>
            <a:r>
              <a:rPr lang="en-US" dirty="0"/>
              <a:t>Clothing can enhance a person’s professional reputation or detract from his or her credibility.</a:t>
            </a:r>
          </a:p>
          <a:p>
            <a:pPr lvl="1"/>
            <a:r>
              <a:rPr lang="en-US" dirty="0"/>
              <a:t>Always find out what the dress code is and make sure your attire falls within the guidelines.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138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08A1C-8EDB-1062-13AE-B878C918B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8133"/>
            <a:ext cx="10515600" cy="58890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Never pull out someone’s chair for them.</a:t>
            </a:r>
          </a:p>
          <a:p>
            <a:pPr lvl="1"/>
            <a:r>
              <a:rPr lang="en-US" dirty="0"/>
              <a:t>It’s okay to hold open a door for your guest, but in a business setting, you should leave those social gender rules behind.</a:t>
            </a:r>
          </a:p>
          <a:p>
            <a:pPr marL="0" indent="0">
              <a:buNone/>
            </a:pPr>
            <a:r>
              <a:rPr lang="en-US" b="1" dirty="0"/>
              <a:t>Speak up and speak early.</a:t>
            </a:r>
          </a:p>
          <a:p>
            <a:pPr lvl="1"/>
            <a:r>
              <a:rPr lang="en-US" dirty="0"/>
              <a:t>Speak loudly enough so that everyone hears what you are saying.</a:t>
            </a:r>
          </a:p>
          <a:p>
            <a:pPr lvl="1"/>
            <a:r>
              <a:rPr lang="en-US" dirty="0"/>
              <a:t>Find some meaningful comment to add it the beginning of the meeting so people know you are there.</a:t>
            </a:r>
          </a:p>
          <a:p>
            <a:pPr marL="0" indent="0">
              <a:buNone/>
            </a:pPr>
            <a:r>
              <a:rPr lang="en-US" b="1" dirty="0"/>
              <a:t>Understand the unwritten speaking rules.</a:t>
            </a:r>
          </a:p>
          <a:p>
            <a:pPr lvl="1"/>
            <a:r>
              <a:rPr lang="en-US" dirty="0"/>
              <a:t>It is not polite to interrupt others but in some meetings, you have to interrupt at some point or you won’t be heard.  </a:t>
            </a:r>
          </a:p>
          <a:p>
            <a:pPr lvl="1"/>
            <a:r>
              <a:rPr lang="en-US" dirty="0"/>
              <a:t>Understand the rules so that you can have a productive meeting.</a:t>
            </a:r>
          </a:p>
          <a:p>
            <a:pPr marL="0" indent="0">
              <a:buNone/>
            </a:pPr>
            <a:r>
              <a:rPr lang="en-US" b="1" dirty="0"/>
              <a:t>You can drink coffee or water, but avoid eating anything else.</a:t>
            </a:r>
          </a:p>
          <a:p>
            <a:pPr lvl="1"/>
            <a:r>
              <a:rPr lang="en-US" dirty="0"/>
              <a:t>Unless it is a breakfast, lunch or dinner meeting – avoid eating at the table.</a:t>
            </a:r>
          </a:p>
          <a:p>
            <a:pPr lvl="1"/>
            <a:r>
              <a:rPr lang="en-US" dirty="0"/>
              <a:t>You will likely make disruptive noises or give off smells. </a:t>
            </a:r>
          </a:p>
          <a:p>
            <a:pPr lvl="1"/>
            <a:r>
              <a:rPr lang="en-US" dirty="0"/>
              <a:t>Clean up after yourself and leave things the way you found them.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21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376DE-CE59-EA27-F658-78EB667DE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866" y="7080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Do not have your phone out.</a:t>
            </a:r>
          </a:p>
          <a:p>
            <a:pPr lvl="1"/>
            <a:r>
              <a:rPr lang="en-US" dirty="0"/>
              <a:t>Do not keep your phone on the table during a meeting because it can get distracting if it starts lighting up or making noises.</a:t>
            </a:r>
          </a:p>
          <a:p>
            <a:pPr lvl="1"/>
            <a:r>
              <a:rPr lang="en-US" dirty="0"/>
              <a:t>Leave the room if you absolutely must take the call or return a text.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b="1" dirty="0"/>
              <a:t>Don’t save all you questions for the end.</a:t>
            </a:r>
          </a:p>
          <a:p>
            <a:pPr lvl="1"/>
            <a:r>
              <a:rPr lang="en-US" dirty="0"/>
              <a:t>Ask your questions at the appropriate time.</a:t>
            </a:r>
          </a:p>
          <a:p>
            <a:pPr lvl="1"/>
            <a:r>
              <a:rPr lang="en-US" dirty="0"/>
              <a:t>Don’t start asking questions and adding stuff that doesn’t need to be added when everyone is getting ready to go.</a:t>
            </a:r>
          </a:p>
          <a:p>
            <a:pPr lvl="1"/>
            <a:r>
              <a:rPr lang="en-US" dirty="0"/>
              <a:t>You don’t want to be “that” person.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191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504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Business Meeting Etiquette Rules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Meeting Etiquette Rules</dc:title>
  <dc:creator>Mary Bender</dc:creator>
  <cp:lastModifiedBy>Mary Bender</cp:lastModifiedBy>
  <cp:revision>1</cp:revision>
  <cp:lastPrinted>2022-09-09T15:38:03Z</cp:lastPrinted>
  <dcterms:created xsi:type="dcterms:W3CDTF">2022-09-09T15:01:40Z</dcterms:created>
  <dcterms:modified xsi:type="dcterms:W3CDTF">2022-09-09T15:40:00Z</dcterms:modified>
</cp:coreProperties>
</file>